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0" r:id="rId3"/>
    <p:sldId id="261" r:id="rId4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6E1DED-7959-4DD1-B270-B4202AFA38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DD6E29E-7858-4C98-BEB5-FAA6B986C5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6C771D-74FE-4A94-8DD6-19F2C8DA6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247488-6DA8-4567-A520-DBD2BE88C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4C528F-FE9E-4EBD-8D10-99464F8ED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3816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D4B1F4-7E73-4B5E-A4DE-8F680E557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F60457C-19B2-4538-B5C2-EFAD707D72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63D131-0B9E-4B86-92F5-B571FBBBF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AA8757-F821-44DF-94D2-07CD4CA3A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D762FB-F27F-4FA9-99AB-05352E80F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9939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204BD0F-D6D1-4A16-ABD5-A5DF1122B3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5B1ADE0-50BA-427E-975D-E741595050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7F0255-C48A-4EBF-B4AF-7FAE69D5A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F58996-0994-4706-A2D0-3D394A6D6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78FB18-8EDB-4812-A9F0-3E9473638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5821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179802-8454-4E16-86DA-3984285D0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4DF5F4-69FB-4EB9-8930-594C8D866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BDC2B8-8C55-4A06-8B0F-C2DA747B5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7C87D8-B0E9-4E98-9DA6-3512C9E20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CF07E1-9343-4802-995E-99FF2C309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0437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319C66-43D2-4BE8-8715-0DC8BF05B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C635EE-AAE7-4449-8821-E943BDD6B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AAB648-DE35-419C-862B-0A95B66B4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7B6DE0-B1E7-4ADD-9565-1C431CA0A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DA2459-CC8A-4ABC-92E9-CB12A59AD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8496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CE06FD-4D39-4805-B426-50CE06E52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3145BB-965B-4F08-8B6F-51C1F78B8E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AE7E53D-1EB4-4DBE-8F63-B39ABCBB8D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894385C-32D5-41D1-87F2-57C22E9D6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BAEC559-92C0-416B-B733-2A9BFFF01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28D3628-6DD6-4CC5-9ABA-7C0693817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628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9DC99D-4D9D-403F-A488-37800550C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D7E4FF-C8EE-46A3-AB77-7FE24CDCD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0039180-3859-402D-8396-CD5F4035F9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23FBF17-E987-4355-932D-87210EF4CE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665AA8F-882C-4CFD-8AA3-7EF416A124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75560C2-FC4E-4228-8819-68F59610F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F572674-617B-48A0-94F8-8EB584CA0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87C353C-B1F6-4B91-BCD3-36B206CEE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8638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8DA919-E2CF-49A3-9BDE-0ED048300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811F8CB-3A6D-4891-9742-D6EBB59E3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2524B0A-721C-4ACA-AB4E-E8A0EFA49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B44ADA1-E049-45B9-AFD9-0AD3278E3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7819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36BA40A-96D2-4C41-BCFC-1CE92DDBC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FC296CA-5BD2-43AC-A1B3-7C2CAE20F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0F1855C-47BD-4B45-9F21-FD8346F9D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1782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6F1892-A174-4CEE-87E0-59D6C6EA7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E90E9E3-F4B4-4C59-BE6F-A874A0F92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64A167C-1BD3-463B-89CF-34ADB6E860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2116F0D-4B60-426B-B763-C243882B5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684EC2-85C2-418E-B6A4-CA0F24AB0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9C4F048-F002-4571-8655-6E34956F7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2254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6F0545-CB75-4644-9F44-655EF5DC3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E0268EA-2ED8-4914-BD9D-3BAE2CE34D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4204D9D-C680-487B-9AAB-8D9D12D81B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71F8DB-CDE9-4293-A5E6-33D3E468B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D430BD3-84AA-480E-870E-867C8C07D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054A78-A9D1-42FE-BFE9-D56E4B33A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9070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ECF68A1-2DC1-4194-B495-C1C775998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F29197E-AD97-436A-A6DD-0A181AF31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86ED7D-5CE9-4A01-A320-58F6D5C1EF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7CE392-B2DE-40C9-9D3B-3D443312CD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FF31FE-6602-47EF-BCC0-9ED4E07ACD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892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98AD1C8B-2ED2-44CD-91A4-5C2021B7A51C}"/>
              </a:ext>
            </a:extLst>
          </p:cNvPr>
          <p:cNvSpPr txBox="1"/>
          <p:nvPr/>
        </p:nvSpPr>
        <p:spPr>
          <a:xfrm>
            <a:off x="1326859" y="1536174"/>
            <a:ext cx="953828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solidFill>
                  <a:srgbClr val="800000"/>
                </a:solidFill>
                <a:latin typeface="Corbel" panose="020B0503020204020204" pitchFamily="34" charset="0"/>
              </a:rPr>
              <a:t>RUTA DE ACCIÓN</a:t>
            </a:r>
          </a:p>
          <a:p>
            <a:pPr algn="ctr"/>
            <a:r>
              <a:rPr lang="es-MX" sz="4800" b="1" dirty="0">
                <a:latin typeface="Corbel" panose="020B0503020204020204" pitchFamily="34" charset="0"/>
              </a:rPr>
              <a:t> TRIBUNAL ELECTORAL DEL PODER JUDICIAL DE LA FEDERACIÓN</a:t>
            </a:r>
          </a:p>
          <a:p>
            <a:pPr algn="ctr"/>
            <a:r>
              <a:rPr lang="es-MX" sz="4800" b="1" dirty="0">
                <a:latin typeface="Corbel" panose="020B0503020204020204" pitchFamily="34" charset="0"/>
              </a:rPr>
              <a:t>(TEPJF)</a:t>
            </a:r>
          </a:p>
        </p:txBody>
      </p:sp>
    </p:spTree>
    <p:extLst>
      <p:ext uri="{BB962C8B-B14F-4D97-AF65-F5344CB8AC3E}">
        <p14:creationId xmlns:p14="http://schemas.microsoft.com/office/powerpoint/2010/main" val="1480685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52A9506-7759-4B0D-9BBC-58540E51F5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42234"/>
            <a:ext cx="6924675" cy="5743575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0E2DE214-A6D4-4C3A-BA4E-B5A9755E1548}"/>
              </a:ext>
            </a:extLst>
          </p:cNvPr>
          <p:cNvSpPr txBox="1"/>
          <p:nvPr/>
        </p:nvSpPr>
        <p:spPr>
          <a:xfrm>
            <a:off x="446816" y="672902"/>
            <a:ext cx="1736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TEPJF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BFB51A5-7793-47A9-8E4C-014ADE1816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1964" y="0"/>
            <a:ext cx="56095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862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0E2DE214-A6D4-4C3A-BA4E-B5A9755E1548}"/>
              </a:ext>
            </a:extLst>
          </p:cNvPr>
          <p:cNvSpPr txBox="1"/>
          <p:nvPr/>
        </p:nvSpPr>
        <p:spPr>
          <a:xfrm>
            <a:off x="446816" y="672902"/>
            <a:ext cx="1736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TEPJF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DB64A59-6AA4-4545-88BE-9233AE36EBF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196"/>
          <a:stretch/>
        </p:blipFill>
        <p:spPr>
          <a:xfrm>
            <a:off x="3632815" y="1"/>
            <a:ext cx="5203275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345A2B6-956F-46F9-896B-5262A056D7A9}"/>
              </a:ext>
            </a:extLst>
          </p:cNvPr>
          <p:cNvSpPr txBox="1"/>
          <p:nvPr/>
        </p:nvSpPr>
        <p:spPr>
          <a:xfrm>
            <a:off x="187471" y="5708044"/>
            <a:ext cx="39917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400" b="1" dirty="0"/>
              <a:t>Fuente: </a:t>
            </a:r>
            <a:r>
              <a:rPr lang="es-MX" sz="1400" dirty="0"/>
              <a:t>Tribunal Electoral del Poder Judicial de la Federación (TEPJF), en el Protocolo para la Atención de la Violencia Política contra las Mujeres en Razón de Género.</a:t>
            </a:r>
          </a:p>
        </p:txBody>
      </p:sp>
    </p:spTree>
    <p:extLst>
      <p:ext uri="{BB962C8B-B14F-4D97-AF65-F5344CB8AC3E}">
        <p14:creationId xmlns:p14="http://schemas.microsoft.com/office/powerpoint/2010/main" val="7160587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48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Corbel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Guadalupe Itzia Ledesma Rubio</dc:creator>
  <cp:lastModifiedBy>Guadalupe Itzia Ledesma Rubio</cp:lastModifiedBy>
  <cp:revision>11</cp:revision>
  <cp:lastPrinted>2018-05-28T19:19:47Z</cp:lastPrinted>
  <dcterms:created xsi:type="dcterms:W3CDTF">2018-05-28T18:59:37Z</dcterms:created>
  <dcterms:modified xsi:type="dcterms:W3CDTF">2018-06-07T16:55:11Z</dcterms:modified>
</cp:coreProperties>
</file>